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4FD03-1C39-284A-B5BF-72B443D456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1E71BF-1F6B-2441-9CC7-84EDCDF38E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7DCBAA-47B6-664E-A52E-C82E98258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728B7-7B7E-044B-BA01-F21573174B1A}" type="datetimeFigureOut">
              <a:rPr lang="en-US" smtClean="0"/>
              <a:t>10/25/23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7EC522-D8B9-A344-8801-DABC706C8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209CF-6A6D-044F-9582-896C677DF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5F93-A230-5044-BD6F-EB93E6095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753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94D01-43FD-B344-B975-E1D0D6905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6E69B-EA2F-CF4B-AE1A-ACFA84018A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7BE27D-58B7-2B43-A68A-E7B4B3420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728B7-7B7E-044B-BA01-F21573174B1A}" type="datetimeFigureOut">
              <a:rPr lang="en-US" smtClean="0"/>
              <a:t>10/25/23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A4FBB4-F85A-8345-B357-99D9CC58A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E774CF-8AED-A141-8930-A7FE483CD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5F93-A230-5044-BD6F-EB93E6095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930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5C89B-CD0B-AD48-819A-BF53A92EA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CB287A-3F1C-6543-8E71-859A586B3A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B394AB-FD89-CA4A-8F4A-4F5F7D008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728B7-7B7E-044B-BA01-F21573174B1A}" type="datetimeFigureOut">
              <a:rPr lang="en-US" smtClean="0"/>
              <a:t>10/25/23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5AC0DE-5FD8-DD4D-8AA8-8AD97E409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EE6C97-0C1F-D84A-BB4F-24F6F55FB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5F93-A230-5044-BD6F-EB93E6095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600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AADD9-2AC1-EC47-AD63-9965A1FDD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7705FB-CBE7-0340-9AD0-2864E3EE2E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1163C1-C8EE-AC46-918D-1D956AC435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50DFC1-C601-2446-A664-28E92A3ED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728B7-7B7E-044B-BA01-F21573174B1A}" type="datetimeFigureOut">
              <a:rPr lang="en-US" smtClean="0"/>
              <a:t>10/25/23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686A66-3A10-534C-A11B-71283DC8A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17F789-EDB4-8B4A-AEA9-379637F11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5F93-A230-5044-BD6F-EB93E6095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813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10A37-C504-F145-895C-B8439EB11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6479BB-D226-2140-999D-92E8FEA544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B4E853-5A73-6847-BB16-508E75B0D7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DF5B3E-CE64-A04F-A2F5-5C7746B325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E6B269-C1D1-3B4E-8446-2F075C0CA5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1A5903-688B-9B41-BEB3-AD793AC72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728B7-7B7E-044B-BA01-F21573174B1A}" type="datetimeFigureOut">
              <a:rPr lang="en-US" smtClean="0"/>
              <a:t>10/25/23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7B64DF-25F0-E847-B194-CE6A32B7D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B86B7A-95D9-C548-8949-D5B35694B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5F93-A230-5044-BD6F-EB93E6095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023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C8492-8C0E-1344-AA97-CA4A69733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6939AC-8355-7C4D-845F-9B68EABA6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728B7-7B7E-044B-BA01-F21573174B1A}" type="datetimeFigureOut">
              <a:rPr lang="en-US" smtClean="0"/>
              <a:t>10/25/23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B4580B-9ABE-2146-8A90-00C2BAC31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129752-E93F-9244-B2BA-6BDABC99B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5F93-A230-5044-BD6F-EB93E6095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378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42512B-A06B-3B4A-AB1A-26C74BFDF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728B7-7B7E-044B-BA01-F21573174B1A}" type="datetimeFigureOut">
              <a:rPr lang="en-US" smtClean="0"/>
              <a:t>10/25/23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343321-DF7C-6644-B4B4-DBCAF63CB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FEC475-9EE2-214A-A324-C44DCD630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5F93-A230-5044-BD6F-EB93E6095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250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0ED99-E2D1-794B-B75A-D5EAAB2D8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2E26E6-B02F-4043-9805-A408E6FF2E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950952-F284-1F41-961D-646BD415C8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707A07-0179-D64C-A9F6-13F47A7C9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728B7-7B7E-044B-BA01-F21573174B1A}" type="datetimeFigureOut">
              <a:rPr lang="en-US" smtClean="0"/>
              <a:t>10/25/23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2BB99-7D1A-D940-994E-27DD357FE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63183A-1443-D046-8DD5-3AA4142B8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5F93-A230-5044-BD6F-EB93E6095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130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2E41B-C152-1D42-BD78-114B076A2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6CD2C3-66DF-814D-A93F-4A0013D37E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F9E53D-985B-264F-AFCA-4ABF41F9CE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66B322-ED3B-1240-9B4E-89717A848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728B7-7B7E-044B-BA01-F21573174B1A}" type="datetimeFigureOut">
              <a:rPr lang="en-US" smtClean="0"/>
              <a:t>10/25/23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11CED5-E76C-1444-B9E6-8D019CCD3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9DB342-D9DF-D44A-96BF-5502C3F1A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5F93-A230-5044-BD6F-EB93E6095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375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A3256-C3A4-A646-A35E-F530C249E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A2133C-E218-804C-8639-BF6E327E01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BFAB5A-EBED-3F4C-AC81-DCCB36156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728B7-7B7E-044B-BA01-F21573174B1A}" type="datetimeFigureOut">
              <a:rPr lang="en-US" smtClean="0"/>
              <a:t>10/25/23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81B057-CEF6-A54F-A962-F78B5F39D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62A6B9-D744-3F43-AEDA-EF445DE01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5F93-A230-5044-BD6F-EB93E6095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441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0B3D8C-A408-B541-A3E1-8EE467E0AD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995999-6392-184F-9EF0-202E67ED72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E57E56-2A56-1945-90A3-1E2B128EA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728B7-7B7E-044B-BA01-F21573174B1A}" type="datetimeFigureOut">
              <a:rPr lang="en-US" smtClean="0"/>
              <a:t>10/25/23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0CC16A-371B-BC47-80EC-E92BDC1C7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42413B-FB99-474F-BE47-5682114FE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5F93-A230-5044-BD6F-EB93E6095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454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43F375-CBB7-0840-9E75-86D66ED0C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6C7533-5F8A-114A-A28A-3542B5A637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5BE327-7AAE-6A46-AEC2-112835776A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C728B7-7B7E-044B-BA01-F21573174B1A}" type="datetimeFigureOut">
              <a:rPr lang="en-US" smtClean="0"/>
              <a:t>10/25/23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89F62-37A3-634F-A796-5A4C0933CF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3EEEB0-1001-5449-856B-D4E53D0677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025F93-A230-5044-BD6F-EB93E6095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075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EBD248-EA2C-3040-BFBB-B91BC9EAEC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882" y="639193"/>
            <a:ext cx="3571810" cy="3573516"/>
          </a:xfrm>
        </p:spPr>
        <p:txBody>
          <a:bodyPr>
            <a:normAutofit/>
          </a:bodyPr>
          <a:lstStyle/>
          <a:p>
            <a:pPr algn="l"/>
            <a:r>
              <a:rPr lang="en-US" sz="6100" dirty="0"/>
              <a:t>C103 Videos W11 10/30/23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569A7A-20A7-8544-98CA-7550EB7E20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8882" y="4631161"/>
            <a:ext cx="3571810" cy="1559327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Honda Best Friends ad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honda-best_friends.mp4" descr="honda-best_friends.mp4">
            <a:hlinkClick r:id="" action="ppaction://media"/>
            <a:extLst>
              <a:ext uri="{FF2B5EF4-FFF2-40B4-BE49-F238E27FC236}">
                <a16:creationId xmlns:a16="http://schemas.microsoft.com/office/drawing/2014/main" id="{817D0804-DE9D-5B4E-AFD6-D999EAD0C8F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54296" y="709803"/>
            <a:ext cx="7214616" cy="541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456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9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449576-2CAE-D34B-AC5A-8D9CA3408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endParaRPr lang="en-US" sz="36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B02B5-85BF-A34D-B83B-9BA9EE5D0B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9" y="1782981"/>
            <a:ext cx="4008384" cy="4393982"/>
          </a:xfrm>
        </p:spPr>
        <p:txBody>
          <a:bodyPr>
            <a:normAutofit/>
          </a:bodyPr>
          <a:lstStyle/>
          <a:p>
            <a:r>
              <a:rPr lang="en-US" sz="2000"/>
              <a:t>Apple “Think Different” ad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12" name="Isosceles Triangle 11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Apple - Think Different - Full Version.mp4" descr="Apple - Think Different - Full Version.mp4">
            <a:hlinkClick r:id="" action="ppaction://media"/>
            <a:extLst>
              <a:ext uri="{FF2B5EF4-FFF2-40B4-BE49-F238E27FC236}">
                <a16:creationId xmlns:a16="http://schemas.microsoft.com/office/drawing/2014/main" id="{98A8857D-BFF1-7848-921C-D8A093B85B6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95320" y="2205212"/>
            <a:ext cx="6253212" cy="351743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12104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93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C4E2F-6614-CC48-9D04-E9C4976BE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505495" cy="1622321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462C0-CC2E-1E4A-9EC5-50248972E8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3505494" cy="3785419"/>
          </a:xfrm>
        </p:spPr>
        <p:txBody>
          <a:bodyPr>
            <a:normAutofit/>
          </a:bodyPr>
          <a:lstStyle/>
          <a:p>
            <a:r>
              <a:rPr lang="en-US" sz="2000"/>
              <a:t>Nike “Chainsaw Massacre” ad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Nike 'Chainsaw Massacre' TV Commercial.mp4" descr="Nike 'Chainsaw Massacre' TV Commercial.mp4">
            <a:hlinkClick r:id="" action="ppaction://media"/>
            <a:extLst>
              <a:ext uri="{FF2B5EF4-FFF2-40B4-BE49-F238E27FC236}">
                <a16:creationId xmlns:a16="http://schemas.microsoft.com/office/drawing/2014/main" id="{4DDFE31B-F26F-B54E-B32B-3A8740AD3AF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05862" y="1375333"/>
            <a:ext cx="6019331" cy="410408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585660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81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BD109-786D-8E41-80EA-A92E0FCBE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4944152" cy="1622321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B528FE-EB9B-B741-AF10-7C53FF98E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2438400"/>
            <a:ext cx="4944151" cy="3785419"/>
          </a:xfrm>
        </p:spPr>
        <p:txBody>
          <a:bodyPr>
            <a:normAutofit/>
          </a:bodyPr>
          <a:lstStyle/>
          <a:p>
            <a:r>
              <a:rPr lang="en-US" sz="2400"/>
              <a:t>Groundhog Day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6F7435D-E3DB-47B1-BA61-B00ACC83A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2950" y="0"/>
            <a:ext cx="609905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F263A0B5-F8C4-4116-809F-78A768EA79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77582" y="557784"/>
            <a:ext cx="5130204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oundhog Day - Clock . I Got You Babe.mp4" descr="Groundhog Day - Clock . I Got You Babe.mp4">
            <a:hlinkClick r:id="" action="ppaction://media"/>
            <a:extLst>
              <a:ext uri="{FF2B5EF4-FFF2-40B4-BE49-F238E27FC236}">
                <a16:creationId xmlns:a16="http://schemas.microsoft.com/office/drawing/2014/main" id="{8BBC4468-9120-784B-AAA7-DBC077EBB0C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904709" y="2084718"/>
            <a:ext cx="4475531" cy="268531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924955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90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22</Words>
  <Application>Microsoft Macintosh PowerPoint</Application>
  <PresentationFormat>Widescreen</PresentationFormat>
  <Paragraphs>5</Paragraphs>
  <Slides>4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C103 Videos W11 10/30/23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C103 Videos W4 11/7/22</dc:title>
  <dc:creator>Fowler, George H.</dc:creator>
  <cp:lastModifiedBy>Fowler, George H.</cp:lastModifiedBy>
  <cp:revision>6</cp:revision>
  <dcterms:created xsi:type="dcterms:W3CDTF">2022-11-07T11:35:49Z</dcterms:created>
  <dcterms:modified xsi:type="dcterms:W3CDTF">2023-10-25T15:39:07Z</dcterms:modified>
</cp:coreProperties>
</file>